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12" r:id="rId2"/>
    <p:sldId id="418" r:id="rId3"/>
    <p:sldId id="420" r:id="rId4"/>
    <p:sldId id="421" r:id="rId5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4" orient="horz" pos="3240" userDrawn="1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8080"/>
    <a:srgbClr val="A50021"/>
    <a:srgbClr val="29292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37" autoAdjust="0"/>
    <p:restoredTop sz="92378"/>
  </p:normalViewPr>
  <p:slideViewPr>
    <p:cSldViewPr>
      <p:cViewPr varScale="1">
        <p:scale>
          <a:sx n="144" d="100"/>
          <a:sy n="144" d="100"/>
        </p:scale>
        <p:origin x="-732" y="-96"/>
      </p:cViewPr>
      <p:guideLst>
        <p:guide orient="horz" pos="32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E204D-B286-4FD5-A16A-2990B453BEEF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2207A-39D4-4A4A-8B99-CC2A8E010D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536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76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2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68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0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18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2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09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27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90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17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43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C096-4A0A-42DA-B683-E4603869171D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B311B-B002-44AC-B6B8-D321706E94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96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LASKORUNSKAYA\Desktop\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141480"/>
            <a:ext cx="4392488" cy="316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99593" y="1005576"/>
            <a:ext cx="9861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solidFill>
                  <a:schemeClr val="bg1">
                    <a:lumMod val="85000"/>
                  </a:schemeClr>
                </a:solidFill>
              </a:rPr>
              <a:t>Домодедово</a:t>
            </a:r>
            <a:endParaRPr lang="ru-RU" sz="11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668" y="3306970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Энергетика (ИЮЛЬ)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12" name="Рисунок 11" descr="CU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41480"/>
            <a:ext cx="1460376" cy="14221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750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132"/>
            <a:ext cx="7344816" cy="36755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по категориям  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ИЮЛЬ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627533"/>
            <a:ext cx="4032448" cy="431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27533"/>
            <a:ext cx="4680520" cy="3384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795886"/>
            <a:ext cx="4680520" cy="114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06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131"/>
            <a:ext cx="7344816" cy="508393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(ИЮЛЬ)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326791" y="1491630"/>
            <a:ext cx="4752528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771550"/>
            <a:ext cx="4032447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7534"/>
            <a:ext cx="432047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30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132"/>
            <a:ext cx="7344816" cy="36755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ИЮЛЬ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7534"/>
            <a:ext cx="792088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88745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9227</TotalTime>
  <Words>18</Words>
  <Application>Microsoft Office PowerPoint</Application>
  <PresentationFormat>Экран (16:9)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Новые обращения по категориям  (ИЮЛЬ)</vt:lpstr>
      <vt:lpstr>(ИЮЛЬ)</vt:lpstr>
      <vt:lpstr>(ИЮЛЬ)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Ласкорунская Е.В.</dc:creator>
  <cp:lastModifiedBy>Кудинова К.Ю.</cp:lastModifiedBy>
  <cp:revision>652</cp:revision>
  <cp:lastPrinted>2020-02-07T09:32:44Z</cp:lastPrinted>
  <dcterms:created xsi:type="dcterms:W3CDTF">2019-11-25T11:33:18Z</dcterms:created>
  <dcterms:modified xsi:type="dcterms:W3CDTF">2020-08-13T12:03:31Z</dcterms:modified>
</cp:coreProperties>
</file>